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8"/>
  </p:notesMasterIdLst>
  <p:handoutMasterIdLst>
    <p:handoutMasterId r:id="rId39"/>
  </p:handoutMasterIdLst>
  <p:sldIdLst>
    <p:sldId id="308" r:id="rId2"/>
    <p:sldId id="310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48" r:id="rId17"/>
    <p:sldId id="325" r:id="rId18"/>
    <p:sldId id="349" r:id="rId19"/>
    <p:sldId id="362" r:id="rId20"/>
    <p:sldId id="364" r:id="rId21"/>
    <p:sldId id="365" r:id="rId22"/>
    <p:sldId id="366" r:id="rId23"/>
    <p:sldId id="367" r:id="rId24"/>
    <p:sldId id="368" r:id="rId25"/>
    <p:sldId id="374" r:id="rId26"/>
    <p:sldId id="380" r:id="rId27"/>
    <p:sldId id="373" r:id="rId28"/>
    <p:sldId id="376" r:id="rId29"/>
    <p:sldId id="357" r:id="rId30"/>
    <p:sldId id="358" r:id="rId31"/>
    <p:sldId id="326" r:id="rId32"/>
    <p:sldId id="327" r:id="rId33"/>
    <p:sldId id="328" r:id="rId34"/>
    <p:sldId id="330" r:id="rId35"/>
    <p:sldId id="516" r:id="rId36"/>
    <p:sldId id="347" r:id="rId37"/>
  </p:sldIdLst>
  <p:sldSz cx="12192000" cy="6858000"/>
  <p:notesSz cx="6797675" cy="9926638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755"/>
    <a:srgbClr val="86D65A"/>
    <a:srgbClr val="5DC7B3"/>
    <a:srgbClr val="379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handoutMaster" Target="handoutMasters/handoutMaster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notesMaster" Target="notesMasters/notesMaster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tableStyles" Target="tableStyle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A636D-DC50-446A-A5F6-C6E106EEA799}" type="datetimeFigureOut">
              <a:rPr lang="es-MX" smtClean="0"/>
              <a:t>22/06/2024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78C0A-C910-4831-9132-13EE5187422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86572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44784-0C75-4F8A-9B21-11C822E9BA2D}" type="datetimeFigureOut">
              <a:rPr lang="es-MX" smtClean="0"/>
              <a:t>22/06/2024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F3DE5-EB85-479F-926F-6A90C46916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68184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1FECB-4649-4A76-AA63-BF36EB662C73}" type="datetimeFigureOut">
              <a:rPr lang="es-MX" smtClean="0"/>
              <a:t>22/06/2024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95FB-2E0A-448E-A24A-297EA0E684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513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1FECB-4649-4A76-AA63-BF36EB662C73}" type="datetimeFigureOut">
              <a:rPr lang="es-MX" smtClean="0"/>
              <a:t>22/06/2024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95FB-2E0A-448E-A24A-297EA0E684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9692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1FECB-4649-4A76-AA63-BF36EB662C73}" type="datetimeFigureOut">
              <a:rPr lang="es-MX" smtClean="0"/>
              <a:t>22/06/2024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95FB-2E0A-448E-A24A-297EA0E684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0864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1FECB-4649-4A76-AA63-BF36EB662C73}" type="datetimeFigureOut">
              <a:rPr lang="es-MX" smtClean="0"/>
              <a:t>22/06/2024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95FB-2E0A-448E-A24A-297EA0E684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7957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1FECB-4649-4A76-AA63-BF36EB662C73}" type="datetimeFigureOut">
              <a:rPr lang="es-MX" smtClean="0"/>
              <a:t>22/06/2024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95FB-2E0A-448E-A24A-297EA0E684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175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1FECB-4649-4A76-AA63-BF36EB662C73}" type="datetimeFigureOut">
              <a:rPr lang="es-MX" smtClean="0"/>
              <a:t>22/06/2024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95FB-2E0A-448E-A24A-297EA0E684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725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1FECB-4649-4A76-AA63-BF36EB662C73}" type="datetimeFigureOut">
              <a:rPr lang="es-MX" smtClean="0"/>
              <a:t>22/06/2024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95FB-2E0A-448E-A24A-297EA0E684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6478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1FECB-4649-4A76-AA63-BF36EB662C73}" type="datetimeFigureOut">
              <a:rPr lang="es-MX" smtClean="0"/>
              <a:t>22/06/2024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95FB-2E0A-448E-A24A-297EA0E684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614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1FECB-4649-4A76-AA63-BF36EB662C73}" type="datetimeFigureOut">
              <a:rPr lang="es-MX" smtClean="0"/>
              <a:t>22/06/2024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95FB-2E0A-448E-A24A-297EA0E684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681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1FECB-4649-4A76-AA63-BF36EB662C73}" type="datetimeFigureOut">
              <a:rPr lang="es-MX" smtClean="0"/>
              <a:t>22/06/2024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95FB-2E0A-448E-A24A-297EA0E684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0845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1FECB-4649-4A76-AA63-BF36EB662C73}" type="datetimeFigureOut">
              <a:rPr lang="es-MX" smtClean="0"/>
              <a:t>22/06/2024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95FB-2E0A-448E-A24A-297EA0E684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3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1FECB-4649-4A76-AA63-BF36EB662C73}" type="datetimeFigureOut">
              <a:rPr lang="es-MX" smtClean="0"/>
              <a:t>22/06/2024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95FB-2E0A-448E-A24A-297EA0E684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270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4.pn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4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4.png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0" y="5611624"/>
            <a:ext cx="66654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600" dirty="0">
                <a:solidFill>
                  <a:schemeClr val="bg1"/>
                </a:solidFill>
              </a:rPr>
              <a:t>M.C. Eduardo Israel Castillo García</a:t>
            </a:r>
          </a:p>
          <a:p>
            <a:pPr algn="ctr"/>
            <a:r>
              <a:rPr lang="es-MX" sz="2400" dirty="0">
                <a:solidFill>
                  <a:schemeClr val="bg1"/>
                </a:solidFill>
              </a:rPr>
              <a:t>eduardo.castillo@umi.edu.mx</a:t>
            </a:r>
            <a:endParaRPr lang="es-MX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312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62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4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53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64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2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97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97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77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70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31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35521" b="84091"/>
          <a:stretch/>
        </p:blipFill>
        <p:spPr>
          <a:xfrm>
            <a:off x="0" y="1673"/>
            <a:ext cx="12192000" cy="169128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15900" y="1092200"/>
            <a:ext cx="34163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500" dirty="0">
                <a:solidFill>
                  <a:schemeClr val="bg1"/>
                </a:solidFill>
              </a:rPr>
              <a:t>Sesiones</a:t>
            </a: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763091"/>
              </p:ext>
            </p:extLst>
          </p:nvPr>
        </p:nvGraphicFramePr>
        <p:xfrm>
          <a:off x="1324153" y="2916391"/>
          <a:ext cx="10029647" cy="202184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259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6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0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35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Sesiones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Fecha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Actividad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Fecha Recomendada</a:t>
                      </a:r>
                      <a:r>
                        <a:rPr lang="es-MX" baseline="0" dirty="0"/>
                        <a:t> de </a:t>
                      </a:r>
                      <a:r>
                        <a:rPr lang="es-MX" dirty="0"/>
                        <a:t>Entrega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jueves 20</a:t>
                      </a:r>
                      <a:r>
                        <a:rPr lang="es-MX" baseline="0" dirty="0"/>
                        <a:t> de junio</a:t>
                      </a:r>
                      <a:r>
                        <a:rPr lang="es-MX" dirty="0"/>
                        <a:t>,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Foro / Actividad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26 /</a:t>
                      </a:r>
                      <a:r>
                        <a:rPr lang="es-MX" baseline="0" dirty="0"/>
                        <a:t> 06 / 2024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jueves 27</a:t>
                      </a:r>
                      <a:r>
                        <a:rPr lang="es-MX" baseline="0" dirty="0"/>
                        <a:t> de junio</a:t>
                      </a:r>
                      <a:r>
                        <a:rPr lang="es-MX" dirty="0"/>
                        <a:t>,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Actividad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03 / 07 / 2024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jueves 4</a:t>
                      </a:r>
                      <a:r>
                        <a:rPr lang="es-MX" baseline="0" dirty="0"/>
                        <a:t> de julio</a:t>
                      </a:r>
                      <a:r>
                        <a:rPr lang="es-MX" dirty="0"/>
                        <a:t>, 2024</a:t>
                      </a:r>
                    </a:p>
                    <a:p>
                      <a:pPr algn="ctr"/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Proyecto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15 / 07 /2024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67124"/>
              </p:ext>
            </p:extLst>
          </p:nvPr>
        </p:nvGraphicFramePr>
        <p:xfrm>
          <a:off x="3081426" y="5871110"/>
          <a:ext cx="5973674" cy="389989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973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9989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Grupo</a:t>
                      </a:r>
                      <a:r>
                        <a:rPr lang="es-MX" baseline="0" dirty="0"/>
                        <a:t> de </a:t>
                      </a:r>
                      <a:r>
                        <a:rPr lang="es-MX" baseline="0" dirty="0" err="1"/>
                        <a:t>Slack</a:t>
                      </a:r>
                      <a:r>
                        <a:rPr lang="es-MX" baseline="0" dirty="0"/>
                        <a:t>, horario de atención: L – V 9:00 am – 7:00 pm </a:t>
                      </a:r>
                      <a:endParaRPr lang="es-MX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584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72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23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68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94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7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896" t="30731" r="16562"/>
          <a:stretch/>
        </p:blipFill>
        <p:spPr>
          <a:xfrm>
            <a:off x="1676400" y="1524000"/>
            <a:ext cx="8356600" cy="47481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b="86314"/>
          <a:stretch/>
        </p:blipFill>
        <p:spPr>
          <a:xfrm>
            <a:off x="0" y="1673"/>
            <a:ext cx="12192000" cy="93812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498600" y="5892800"/>
            <a:ext cx="4203700" cy="63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24479" t="32398" r="51667" b="63155"/>
          <a:stretch/>
        </p:blipFill>
        <p:spPr>
          <a:xfrm>
            <a:off x="7708900" y="623137"/>
            <a:ext cx="2908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16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62" t="26841" r="25313" b="12575"/>
          <a:stretch/>
        </p:blipFill>
        <p:spPr>
          <a:xfrm>
            <a:off x="1178770" y="1028701"/>
            <a:ext cx="8663730" cy="5829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b="86314"/>
          <a:stretch/>
        </p:blipFill>
        <p:spPr>
          <a:xfrm>
            <a:off x="0" y="1673"/>
            <a:ext cx="12192000" cy="9381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4479" t="32398" r="51667" b="63155"/>
          <a:stretch/>
        </p:blipFill>
        <p:spPr>
          <a:xfrm>
            <a:off x="7708900" y="623137"/>
            <a:ext cx="2908300" cy="304800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3644900" y="1339851"/>
            <a:ext cx="1047636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derecha 7"/>
          <p:cNvSpPr/>
          <p:nvPr/>
        </p:nvSpPr>
        <p:spPr>
          <a:xfrm>
            <a:off x="3644900" y="5886451"/>
            <a:ext cx="1047636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 derecha 8"/>
          <p:cNvSpPr/>
          <p:nvPr/>
        </p:nvSpPr>
        <p:spPr>
          <a:xfrm>
            <a:off x="1178770" y="2571751"/>
            <a:ext cx="1047636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derecha 9"/>
          <p:cNvSpPr/>
          <p:nvPr/>
        </p:nvSpPr>
        <p:spPr>
          <a:xfrm>
            <a:off x="1178770" y="4711701"/>
            <a:ext cx="1047636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derecha 10"/>
          <p:cNvSpPr/>
          <p:nvPr/>
        </p:nvSpPr>
        <p:spPr>
          <a:xfrm rot="10800000">
            <a:off x="9318682" y="2501901"/>
            <a:ext cx="1047636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derecha 11"/>
          <p:cNvSpPr/>
          <p:nvPr/>
        </p:nvSpPr>
        <p:spPr>
          <a:xfrm rot="10800000">
            <a:off x="9318682" y="4775202"/>
            <a:ext cx="1047636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176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/>
          <p:cNvSpPr/>
          <p:nvPr/>
        </p:nvSpPr>
        <p:spPr>
          <a:xfrm>
            <a:off x="5168900" y="2623453"/>
            <a:ext cx="1981200" cy="177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Sistema de Cajero Automático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2019300" y="4412174"/>
            <a:ext cx="1587500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Sistema de Control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019300" y="1823244"/>
            <a:ext cx="1587500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Lector de Tarjeta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2019300" y="3117709"/>
            <a:ext cx="1587500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Teclado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8730270" y="4412174"/>
            <a:ext cx="1587500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Dispensador de Efectivo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8712200" y="1823244"/>
            <a:ext cx="1587500" cy="805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Pantalla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8712200" y="3098518"/>
            <a:ext cx="1587500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Impresora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/>
          <a:srcRect b="86314"/>
          <a:stretch/>
        </p:blipFill>
        <p:spPr>
          <a:xfrm>
            <a:off x="0" y="1673"/>
            <a:ext cx="12192000" cy="938127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4000500" y="2207348"/>
            <a:ext cx="1790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500" dirty="0"/>
              <a:t>Datos de la Tarjeta</a:t>
            </a:r>
          </a:p>
        </p:txBody>
      </p:sp>
      <p:cxnSp>
        <p:nvCxnSpPr>
          <p:cNvPr id="23" name="Conector recto de flecha 22"/>
          <p:cNvCxnSpPr>
            <a:stCxn id="12" idx="3"/>
            <a:endCxn id="8" idx="2"/>
          </p:cNvCxnSpPr>
          <p:nvPr/>
        </p:nvCxnSpPr>
        <p:spPr>
          <a:xfrm flipV="1">
            <a:off x="3606800" y="3512453"/>
            <a:ext cx="1562100" cy="5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3536950" y="2956381"/>
            <a:ext cx="1701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500" dirty="0"/>
              <a:t>NIP, monto del retiro</a:t>
            </a:r>
          </a:p>
        </p:txBody>
      </p:sp>
      <p:cxnSp>
        <p:nvCxnSpPr>
          <p:cNvPr id="34" name="Conector recto de flecha 33"/>
          <p:cNvCxnSpPr>
            <a:stCxn id="8" idx="7"/>
            <a:endCxn id="14" idx="1"/>
          </p:cNvCxnSpPr>
          <p:nvPr/>
        </p:nvCxnSpPr>
        <p:spPr>
          <a:xfrm flipV="1">
            <a:off x="6859960" y="2226072"/>
            <a:ext cx="1852240" cy="6577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/>
          <p:cNvSpPr txBox="1"/>
          <p:nvPr/>
        </p:nvSpPr>
        <p:spPr>
          <a:xfrm>
            <a:off x="6415930" y="1953546"/>
            <a:ext cx="1790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500" dirty="0"/>
              <a:t>Información de Acceso, Menú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5459040" y="5269360"/>
            <a:ext cx="1587500" cy="800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Base de Datos de Clientes</a:t>
            </a:r>
          </a:p>
        </p:txBody>
      </p:sp>
      <p:cxnSp>
        <p:nvCxnSpPr>
          <p:cNvPr id="24" name="Conector recto de flecha 23"/>
          <p:cNvCxnSpPr>
            <a:stCxn id="22" idx="0"/>
          </p:cNvCxnSpPr>
          <p:nvPr/>
        </p:nvCxnSpPr>
        <p:spPr>
          <a:xfrm flipH="1" flipV="1">
            <a:off x="6240090" y="4414090"/>
            <a:ext cx="12700" cy="85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/>
          <p:cNvSpPr txBox="1"/>
          <p:nvPr/>
        </p:nvSpPr>
        <p:spPr>
          <a:xfrm>
            <a:off x="6991350" y="3032326"/>
            <a:ext cx="1790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500" dirty="0"/>
              <a:t>Impresión de Ticket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7372350" y="3974370"/>
            <a:ext cx="1790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500" dirty="0"/>
              <a:t>Entrega Efectivo</a:t>
            </a:r>
          </a:p>
        </p:txBody>
      </p:sp>
      <p:cxnSp>
        <p:nvCxnSpPr>
          <p:cNvPr id="31" name="Conector recto de flecha 30"/>
          <p:cNvCxnSpPr>
            <a:stCxn id="9" idx="3"/>
          </p:cNvCxnSpPr>
          <p:nvPr/>
        </p:nvCxnSpPr>
        <p:spPr>
          <a:xfrm flipV="1">
            <a:off x="3606800" y="4191470"/>
            <a:ext cx="1852240" cy="6207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3700090" y="4745288"/>
            <a:ext cx="170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500" dirty="0"/>
              <a:t>Validaciones de acceso, saldo, disponibilidad de efectivo</a:t>
            </a:r>
          </a:p>
        </p:txBody>
      </p:sp>
      <p:cxnSp>
        <p:nvCxnSpPr>
          <p:cNvPr id="33" name="Conector recto de flecha 32"/>
          <p:cNvCxnSpPr>
            <a:endCxn id="8" idx="1"/>
          </p:cNvCxnSpPr>
          <p:nvPr/>
        </p:nvCxnSpPr>
        <p:spPr>
          <a:xfrm>
            <a:off x="3735760" y="2235851"/>
            <a:ext cx="1723280" cy="647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>
            <a:stCxn id="8" idx="6"/>
            <a:endCxn id="15" idx="1"/>
          </p:cNvCxnSpPr>
          <p:nvPr/>
        </p:nvCxnSpPr>
        <p:spPr>
          <a:xfrm flipV="1">
            <a:off x="7150100" y="3498568"/>
            <a:ext cx="1562100" cy="13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/>
          <p:cNvSpPr txBox="1"/>
          <p:nvPr/>
        </p:nvSpPr>
        <p:spPr>
          <a:xfrm>
            <a:off x="6272820" y="4717626"/>
            <a:ext cx="1790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500" dirty="0"/>
              <a:t>Información del Cliente</a:t>
            </a: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 rotWithShape="1">
          <a:blip r:embed="rId3"/>
          <a:srcRect l="24479" t="32398" r="51667" b="63155"/>
          <a:stretch/>
        </p:blipFill>
        <p:spPr>
          <a:xfrm>
            <a:off x="7708900" y="623137"/>
            <a:ext cx="2908300" cy="304800"/>
          </a:xfrm>
          <a:prstGeom prst="rect">
            <a:avLst/>
          </a:prstGeom>
        </p:spPr>
      </p:pic>
      <p:cxnSp>
        <p:nvCxnSpPr>
          <p:cNvPr id="26" name="Conector recto de flecha 25"/>
          <p:cNvCxnSpPr/>
          <p:nvPr/>
        </p:nvCxnSpPr>
        <p:spPr>
          <a:xfrm>
            <a:off x="6866310" y="4167854"/>
            <a:ext cx="1716930" cy="644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echa derecha 28"/>
          <p:cNvSpPr/>
          <p:nvPr/>
        </p:nvSpPr>
        <p:spPr>
          <a:xfrm>
            <a:off x="870752" y="1908898"/>
            <a:ext cx="1047636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Flecha derecha 35"/>
          <p:cNvSpPr/>
          <p:nvPr/>
        </p:nvSpPr>
        <p:spPr>
          <a:xfrm rot="10800000">
            <a:off x="10491942" y="1908898"/>
            <a:ext cx="1047636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Flecha derecha 36"/>
          <p:cNvSpPr/>
          <p:nvPr/>
        </p:nvSpPr>
        <p:spPr>
          <a:xfrm>
            <a:off x="847782" y="3193908"/>
            <a:ext cx="1047636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Flecha derecha 37"/>
          <p:cNvSpPr/>
          <p:nvPr/>
        </p:nvSpPr>
        <p:spPr>
          <a:xfrm rot="10800000">
            <a:off x="10491942" y="3098518"/>
            <a:ext cx="1047636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Flecha derecha 38"/>
          <p:cNvSpPr/>
          <p:nvPr/>
        </p:nvSpPr>
        <p:spPr>
          <a:xfrm>
            <a:off x="824634" y="4543275"/>
            <a:ext cx="1047636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derecha 41"/>
          <p:cNvSpPr/>
          <p:nvPr/>
        </p:nvSpPr>
        <p:spPr>
          <a:xfrm rot="10800000">
            <a:off x="10491942" y="4543275"/>
            <a:ext cx="1047636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Flecha derecha 42"/>
          <p:cNvSpPr/>
          <p:nvPr/>
        </p:nvSpPr>
        <p:spPr>
          <a:xfrm rot="12737070">
            <a:off x="7175770" y="5994596"/>
            <a:ext cx="1047636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185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4062" t="11277" r="14479" b="21282"/>
          <a:stretch/>
        </p:blipFill>
        <p:spPr>
          <a:xfrm>
            <a:off x="2673236" y="939800"/>
            <a:ext cx="7728064" cy="56943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b="86314"/>
          <a:stretch/>
        </p:blipFill>
        <p:spPr>
          <a:xfrm>
            <a:off x="0" y="1673"/>
            <a:ext cx="12192000" cy="9381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4479" t="32398" r="51667" b="63155"/>
          <a:stretch/>
        </p:blipFill>
        <p:spPr>
          <a:xfrm>
            <a:off x="7708900" y="623137"/>
            <a:ext cx="2908300" cy="304800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1625600" y="1877927"/>
            <a:ext cx="1047636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 derecha 8"/>
          <p:cNvSpPr/>
          <p:nvPr/>
        </p:nvSpPr>
        <p:spPr>
          <a:xfrm>
            <a:off x="1625600" y="5218027"/>
            <a:ext cx="1047636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derecha 9"/>
          <p:cNvSpPr/>
          <p:nvPr/>
        </p:nvSpPr>
        <p:spPr>
          <a:xfrm rot="10800000">
            <a:off x="8013700" y="1250951"/>
            <a:ext cx="1047636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derecha 10"/>
          <p:cNvSpPr/>
          <p:nvPr/>
        </p:nvSpPr>
        <p:spPr>
          <a:xfrm rot="10800000">
            <a:off x="10401300" y="3663951"/>
            <a:ext cx="1047636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derecha 11"/>
          <p:cNvSpPr/>
          <p:nvPr/>
        </p:nvSpPr>
        <p:spPr>
          <a:xfrm rot="10800000">
            <a:off x="8013700" y="5599029"/>
            <a:ext cx="1047636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668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76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2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43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75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8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24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3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791" t="12204" r="4688" b="14982"/>
          <a:stretch/>
        </p:blipFill>
        <p:spPr>
          <a:xfrm>
            <a:off x="584200" y="838200"/>
            <a:ext cx="110363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32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2292" t="9610" r="32500" b="5534"/>
          <a:stretch/>
        </p:blipFill>
        <p:spPr>
          <a:xfrm>
            <a:off x="3543300" y="0"/>
            <a:ext cx="5041900" cy="683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0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95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0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89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22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37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471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3636</TotalTime>
  <Words>127</Words>
  <Application>Microsoft Office PowerPoint</Application>
  <PresentationFormat>Panorámica</PresentationFormat>
  <Paragraphs>35</Paragraphs>
  <Slides>36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37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Eduardo Israel Castillo García</dc:creator>
  <cp:lastModifiedBy>Erick Alfredo Quiroz Figueroa</cp:lastModifiedBy>
  <cp:revision>306</cp:revision>
  <cp:lastPrinted>2023-02-15T23:20:54Z</cp:lastPrinted>
  <dcterms:created xsi:type="dcterms:W3CDTF">2022-01-28T19:34:20Z</dcterms:created>
  <dcterms:modified xsi:type="dcterms:W3CDTF">2024-06-22T23:33:19Z</dcterms:modified>
</cp:coreProperties>
</file>